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FF1D-014C-4FEF-9F4C-CEB02AC361D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4D-8C69-405F-A171-EDAC717DD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health.harvard.edu/media/content/images/bigstock-Battery-With-Energy-Progress-B-51742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Americana BT" pitchFamily="18" charset="0"/>
              </a:rPr>
              <a:t>Energy Warm Ups </a:t>
            </a:r>
            <a:r>
              <a:rPr lang="en-US" b="1" dirty="0" smtClean="0">
                <a:solidFill>
                  <a:srgbClr val="92D050"/>
                </a:solidFill>
                <a:latin typeface="Americana BT" pitchFamily="18" charset="0"/>
              </a:rPr>
              <a:t>11 </a:t>
            </a:r>
            <a:r>
              <a:rPr lang="en-US" b="1" dirty="0" smtClean="0">
                <a:solidFill>
                  <a:srgbClr val="92D050"/>
                </a:solidFill>
                <a:latin typeface="Americana BT" pitchFamily="18" charset="0"/>
              </a:rPr>
              <a:t>Weeks</a:t>
            </a:r>
            <a:endParaRPr lang="en-US" b="1" dirty="0">
              <a:solidFill>
                <a:srgbClr val="92D050"/>
              </a:solidFill>
              <a:latin typeface="Americana BT" pitchFamily="18" charset="0"/>
            </a:endParaRPr>
          </a:p>
        </p:txBody>
      </p:sp>
      <p:sp>
        <p:nvSpPr>
          <p:cNvPr id="22530" name="AutoShape 2" descr="Image result for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33800"/>
            <a:ext cx="3905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"/>
            <a:ext cx="3857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UP-9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</a:p>
          <a:p>
            <a:endParaRPr lang="en-US" b="1" u="sng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057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UP-10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</a:p>
          <a:p>
            <a:endParaRPr lang="en-US" b="1" u="sng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09600"/>
            <a:ext cx="45167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819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0"/>
            <a:ext cx="4495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www.weebly.com/uploads/3/0/9/8/30980165/2563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weebly.com/uploads/3/0/9/8/30980165/7954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343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UP-11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200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</a:p>
          <a:p>
            <a:endParaRPr lang="en-US" b="1" u="sng" dirty="0"/>
          </a:p>
        </p:txBody>
      </p:sp>
      <p:pic>
        <p:nvPicPr>
          <p:cNvPr id="13" name="Picture 12" descr="http://www.weebly.com/uploads/3/0/9/8/30980165/45388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**Turn to a partner and repeat these phrases.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6211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**Turn to a partner and repeat these phrases.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49530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228600"/>
            <a:ext cx="36576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4495800"/>
            <a:ext cx="86868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UP-1 LAB SAFETY/BATTERY LAB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36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WEDNESDAY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48934" y="3549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609600"/>
            <a:ext cx="129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type of energy is in a battery? What can a battery do?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2819400"/>
            <a:ext cx="3657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_______________________________</a:t>
            </a:r>
          </a:p>
          <a:p>
            <a:endParaRPr lang="en-US" sz="1400" b="1" dirty="0"/>
          </a:p>
          <a:p>
            <a:r>
              <a:rPr lang="en-US" sz="1400" b="1" dirty="0" smtClean="0"/>
              <a:t>_______________________________</a:t>
            </a:r>
          </a:p>
          <a:p>
            <a:endParaRPr lang="en-US" sz="1400" b="1" dirty="0"/>
          </a:p>
          <a:p>
            <a:r>
              <a:rPr lang="en-US" sz="1400" b="1" dirty="0" smtClean="0"/>
              <a:t>_______________________________</a:t>
            </a:r>
          </a:p>
          <a:p>
            <a:pPr marL="342900" indent="-342900"/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4495800"/>
            <a:ext cx="731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types of energy transfers occurred in our battery lab?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52600" y="4724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__________________ </a:t>
            </a:r>
            <a:r>
              <a:rPr lang="en-US" b="1" dirty="0" smtClean="0">
                <a:sym typeface="Wingdings" pitchFamily="2" charset="2"/>
              </a:rPr>
              <a:t> ______________  _________________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57400" y="5181600"/>
            <a:ext cx="6781800" cy="13716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5181600"/>
            <a:ext cx="281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Make Your Own!</a:t>
            </a:r>
          </a:p>
          <a:p>
            <a:r>
              <a:rPr lang="en-US" sz="1600" b="1" dirty="0" smtClean="0"/>
              <a:t>Draw a scenario and identify the type of energy transformation involved.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096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 is the #1 Lab Safety Equipment that you should wear?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mask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apron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goggles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glasses</a:t>
            </a: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667000"/>
            <a:ext cx="502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 should you do if something spills in the lab?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Tell the teacher immediately.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Clean it up immediately.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Leave it for the next class to clean up.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Just cover it with a paper towel.</a:t>
            </a: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2226" name="Picture 2" descr="http://sites.psu.edu/matthewbrenfleckblog/wp-content/uploads/sites/16802/2014/11/batt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"/>
            <a:ext cx="2209800" cy="2209800"/>
          </a:xfrm>
          <a:prstGeom prst="rect">
            <a:avLst/>
          </a:prstGeom>
          <a:noFill/>
        </p:spPr>
      </p:pic>
      <p:pic>
        <p:nvPicPr>
          <p:cNvPr id="26" name="Picture 25" descr="battery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724400"/>
            <a:ext cx="1252712" cy="1686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49530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228600"/>
            <a:ext cx="36576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4495800"/>
            <a:ext cx="86868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UP-2 FORMS/ENERGY TRANSFORMATIONS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36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WEDNESDAY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48934" y="3549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990600"/>
            <a:ext cx="129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types of energy transfers occur within the television?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26670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__________________ </a:t>
            </a:r>
            <a:r>
              <a:rPr lang="en-US" sz="1400" b="1" dirty="0" smtClean="0">
                <a:sym typeface="Wingdings" pitchFamily="2" charset="2"/>
              </a:rPr>
              <a:t> _________________</a:t>
            </a:r>
          </a:p>
          <a:p>
            <a:pPr algn="ctr"/>
            <a:r>
              <a:rPr lang="en-US" b="1" dirty="0" smtClean="0">
                <a:sym typeface="Wingdings" pitchFamily="2" charset="2"/>
              </a:rPr>
              <a:t>or</a:t>
            </a:r>
            <a:endParaRPr lang="en-US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/>
            <a:r>
              <a:rPr lang="en-US" sz="1400" b="1" dirty="0" smtClean="0"/>
              <a:t>__________________ </a:t>
            </a:r>
            <a:r>
              <a:rPr lang="en-US" sz="1400" b="1" dirty="0" smtClean="0">
                <a:sym typeface="Wingdings" pitchFamily="2" charset="2"/>
              </a:rPr>
              <a:t> _________________</a:t>
            </a:r>
            <a:endParaRPr lang="en-US" sz="1400" b="1" dirty="0" smtClean="0"/>
          </a:p>
          <a:p>
            <a:pPr marL="342900" indent="-342900"/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2" name="Picture 4" descr="Image result for televisio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"/>
            <a:ext cx="1968959" cy="20097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0" y="4495800"/>
            <a:ext cx="731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types of energy transfers occur within a flashlight?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52600" y="4724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__________________ </a:t>
            </a:r>
            <a:r>
              <a:rPr lang="en-US" b="1" dirty="0" smtClean="0">
                <a:sym typeface="Wingdings" pitchFamily="2" charset="2"/>
              </a:rPr>
              <a:t> ______________  _________________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0" y="5181600"/>
            <a:ext cx="7848600" cy="13716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5181600"/>
            <a:ext cx="358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Make Your Own!</a:t>
            </a:r>
          </a:p>
          <a:p>
            <a:r>
              <a:rPr lang="en-US" sz="1600" b="1" dirty="0" smtClean="0"/>
              <a:t>Draw a scenario and identify the type of energy transformation involved.</a:t>
            </a:r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b="1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1676400" cy="5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8600" y="6096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 is the Law of Conservation of Energy?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Energy can disappear.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Energy can neither be created or destroyed it only changes form.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Energy can be created.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Energy can be destroyed.</a:t>
            </a: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6670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Which type of energy has to do with the energy an object has due to the motion of its particles?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Solar Energy</a:t>
            </a:r>
          </a:p>
          <a:p>
            <a:pPr marL="342900" indent="-342900">
              <a:buAutoNum type="alphaLcPeriod"/>
            </a:pPr>
            <a:r>
              <a:rPr lang="en-US" sz="1400" b="1" dirty="0" smtClean="0"/>
              <a:t>Thermal/Heat Energy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Electrical Energy</a:t>
            </a:r>
          </a:p>
          <a:p>
            <a:pPr marL="342900" indent="-342900">
              <a:buFontTx/>
              <a:buAutoNum type="alphaLcPeriod"/>
            </a:pPr>
            <a:r>
              <a:rPr lang="en-US" sz="1400" b="1" dirty="0" smtClean="0"/>
              <a:t>Sound Energy</a:t>
            </a: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pPr marL="342900" indent="-342900">
              <a:buAutoNum type="alphaLcPeriod"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UP-3</a:t>
            </a:r>
            <a:endParaRPr lang="en-US" b="1" dirty="0"/>
          </a:p>
        </p:txBody>
      </p:sp>
      <p:pic>
        <p:nvPicPr>
          <p:cNvPr id="26" name="Picture 25" descr="http://www.weebly.com/uploads/3/0/9/8/30980165/77176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361564" cy="327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://www.weebly.com/uploads/3/0/9/8/30980165/9119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191443" cy="31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ttp://www.weebly.com/uploads/3/0/9/8/30980165/16503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0878"/>
            <a:ext cx="4382829" cy="32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ttp://www.weebly.com/uploads/3/0/9/8/30980165/82436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00130"/>
            <a:ext cx="4382829" cy="31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905000" y="38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www.weebly.com/uploads/3/0/9/8/30980165/893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419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weebly.com/uploads/3/0/9/8/30980165/90444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weebly.com/uploads/3/0/9/8/30980165/7392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46380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UP-4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38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pic>
        <p:nvPicPr>
          <p:cNvPr id="14" name="Picture 13" descr="http://www.weebly.com/uploads/3/0/9/8/30980165/72990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411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ttp://www.weebly.com/uploads/3/0/9/8/30980165/7371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weebly.com/uploads/3/0/9/8/30980165/8091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weebly.com/uploads/3/0/9/8/30980165/78393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0"/>
            <a:ext cx="46196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UP-5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MONDAY- Label each scenario</a:t>
            </a:r>
          </a:p>
          <a:p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080" y="3657600"/>
            <a:ext cx="443054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weebly.com/uploads/3/0/9/8/30980165/7533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weebly.com/uploads/3/0/9/8/30980165/21789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048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weebly.com/uploads/3/0/9/8/30980165/3190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UP-6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MONDAY-</a:t>
            </a:r>
          </a:p>
          <a:p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867400" y="3581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38481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343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829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228600"/>
            <a:ext cx="43978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UP-7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288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</a:p>
          <a:p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572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90950"/>
            <a:ext cx="38481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999"/>
            <a:ext cx="4343400" cy="346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WARM UP-8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</a:t>
            </a:r>
            <a:endParaRPr lang="en-US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505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MONDAY</a:t>
            </a:r>
          </a:p>
          <a:p>
            <a:endParaRPr lang="en-US" b="1" u="sng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2004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</Words>
  <Application>Microsoft Office PowerPoint</Application>
  <PresentationFormat>On-screen Show (4:3)</PresentationFormat>
  <Paragraphs>169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Energy Warm Ups 11 Weeks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Warm Ups 10 Weeks</dc:title>
  <dc:creator>Mary DeCanio-Massey</dc:creator>
  <cp:lastModifiedBy>Mary DeCanio-Massey</cp:lastModifiedBy>
  <cp:revision>3</cp:revision>
  <dcterms:created xsi:type="dcterms:W3CDTF">2016-08-24T01:11:59Z</dcterms:created>
  <dcterms:modified xsi:type="dcterms:W3CDTF">2016-08-24T01:27:26Z</dcterms:modified>
</cp:coreProperties>
</file>