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19"/>
  </p:notesMasterIdLst>
  <p:handoutMasterIdLst>
    <p:handoutMasterId r:id="rId20"/>
  </p:handoutMasterIdLst>
  <p:sldIdLst>
    <p:sldId id="753" r:id="rId4"/>
    <p:sldId id="785" r:id="rId5"/>
    <p:sldId id="786" r:id="rId6"/>
    <p:sldId id="788" r:id="rId7"/>
    <p:sldId id="789" r:id="rId8"/>
    <p:sldId id="790" r:id="rId9"/>
    <p:sldId id="791" r:id="rId10"/>
    <p:sldId id="807" r:id="rId11"/>
    <p:sldId id="806" r:id="rId12"/>
    <p:sldId id="792" r:id="rId13"/>
    <p:sldId id="813" r:id="rId14"/>
    <p:sldId id="812" r:id="rId15"/>
    <p:sldId id="793" r:id="rId16"/>
    <p:sldId id="794" r:id="rId17"/>
    <p:sldId id="817"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6"/>
    <a:srgbClr val="F7941D"/>
    <a:srgbClr val="934B94"/>
    <a:srgbClr val="348CCB"/>
    <a:srgbClr val="6CBF67"/>
    <a:srgbClr val="DE5952"/>
    <a:srgbClr val="F8931D"/>
    <a:srgbClr val="934C92"/>
    <a:srgbClr val="3398DD"/>
    <a:srgbClr val="45A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36" autoAdjust="0"/>
  </p:normalViewPr>
  <p:slideViewPr>
    <p:cSldViewPr snapToGrid="0" snapToObjects="1">
      <p:cViewPr varScale="1">
        <p:scale>
          <a:sx n="70" d="100"/>
          <a:sy n="70" d="100"/>
        </p:scale>
        <p:origin x="-104"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12/8/14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12/8/14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65</a:t>
            </a:r>
            <a:endPar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endParaRP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00927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History</a:t>
            </a:r>
            <a:r>
              <a:rPr lang="en-US" sz="2700" b="1" baseline="0" dirty="0" smtClean="0">
                <a:solidFill>
                  <a:srgbClr val="00927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 of Earth’s Atmosphere</a:t>
            </a:r>
            <a:endParaRPr lang="en-US" sz="2700" b="1" dirty="0" smtClean="0">
              <a:solidFill>
                <a:srgbClr val="00927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659258"/>
            <a:ext cx="4556762" cy="46166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Kimon</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Berlin  |  Flickr Creative Commons</a:t>
            </a:r>
            <a:b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b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843924"/>
            <a:ext cx="4867184"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9" y="5468919"/>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Tim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Mossholder</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Unsplash</a:t>
            </a:r>
            <a:endParaRPr lang="en-US" sz="1200" baseline="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8" y="0"/>
            <a:ext cx="9136405"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017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65</a:t>
            </a:r>
            <a:endPar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History of Earth’s Atmosphere</a:t>
            </a:r>
            <a:endPar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4" name="Content Placeholder 3"/>
          <p:cNvSpPr>
            <a:spLocks noGrp="1"/>
          </p:cNvSpPr>
          <p:nvPr>
            <p:ph sz="quarter" idx="10"/>
          </p:nvPr>
        </p:nvSpPr>
        <p:spPr/>
        <p:txBody>
          <a:bodyPr/>
          <a:lstStyle/>
          <a:p>
            <a:r>
              <a:rPr lang="en-US" dirty="0"/>
              <a:t>Look carefully at your completed table.</a:t>
            </a:r>
          </a:p>
          <a:p>
            <a:r>
              <a:rPr lang="en-US" dirty="0" smtClean="0"/>
              <a:t>	a</a:t>
            </a:r>
            <a:r>
              <a:rPr lang="en-US" dirty="0"/>
              <a:t>. How has the amount of carbon dioxide gas </a:t>
            </a:r>
            <a:r>
              <a:rPr lang="en-US" dirty="0" smtClean="0"/>
              <a:t>	    in </a:t>
            </a:r>
            <a:r>
              <a:rPr lang="en-US" dirty="0"/>
              <a:t>the </a:t>
            </a:r>
            <a:r>
              <a:rPr lang="en-US" dirty="0" smtClean="0"/>
              <a:t>atmosphere changed </a:t>
            </a:r>
            <a:r>
              <a:rPr lang="en-US" dirty="0"/>
              <a:t>over the earth’s </a:t>
            </a:r>
            <a:r>
              <a:rPr lang="en-US" dirty="0" smtClean="0"/>
              <a:t>	    history</a:t>
            </a:r>
            <a:r>
              <a:rPr lang="en-US" dirty="0"/>
              <a:t>?</a:t>
            </a:r>
          </a:p>
          <a:p>
            <a:r>
              <a:rPr lang="en-US" dirty="0" smtClean="0"/>
              <a:t>	b</a:t>
            </a:r>
            <a:r>
              <a:rPr lang="en-US" dirty="0"/>
              <a:t>. How has the amount of oxygen gas in the </a:t>
            </a:r>
            <a:r>
              <a:rPr lang="en-US" dirty="0" smtClean="0"/>
              <a:t>	    atmosphere </a:t>
            </a:r>
            <a:r>
              <a:rPr lang="en-US" dirty="0"/>
              <a:t>changed </a:t>
            </a:r>
            <a:r>
              <a:rPr lang="en-US" dirty="0" smtClean="0"/>
              <a:t>over the </a:t>
            </a:r>
            <a:r>
              <a:rPr lang="en-US" dirty="0"/>
              <a:t>earth’s </a:t>
            </a:r>
            <a:r>
              <a:rPr lang="en-US" dirty="0" smtClean="0"/>
              <a:t>			    history</a:t>
            </a:r>
            <a:r>
              <a:rPr lang="en-US" dirty="0"/>
              <a:t>?</a:t>
            </a:r>
            <a:endParaRPr lang="en-US" dirty="0"/>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4" name="Content Placeholder 3"/>
          <p:cNvSpPr>
            <a:spLocks noGrp="1"/>
          </p:cNvSpPr>
          <p:nvPr>
            <p:ph sz="quarter" idx="10"/>
          </p:nvPr>
        </p:nvSpPr>
        <p:spPr/>
        <p:txBody>
          <a:bodyPr/>
          <a:lstStyle/>
          <a:p>
            <a:r>
              <a:rPr lang="en-US" dirty="0"/>
              <a:t>What effect have living organisms (including people) had on </a:t>
            </a:r>
            <a:r>
              <a:rPr lang="en-US" dirty="0" smtClean="0"/>
              <a:t>the composition </a:t>
            </a:r>
            <a:r>
              <a:rPr lang="en-US" dirty="0"/>
              <a:t>of the earth’s atmosphere? Support your answer </a:t>
            </a:r>
            <a:r>
              <a:rPr lang="en-US" dirty="0" smtClean="0"/>
              <a:t>with examples </a:t>
            </a:r>
            <a:r>
              <a:rPr lang="en-US" dirty="0"/>
              <a:t>from this activity.</a:t>
            </a:r>
            <a:endParaRPr lang="en-US" dirty="0"/>
          </a:p>
        </p:txBody>
      </p:sp>
    </p:spTree>
    <p:extLst>
      <p:ext uri="{BB962C8B-B14F-4D97-AF65-F5344CB8AC3E}">
        <p14:creationId xmlns:p14="http://schemas.microsoft.com/office/powerpoint/2010/main" val="764772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4" name="Content Placeholder 3"/>
          <p:cNvSpPr>
            <a:spLocks noGrp="1"/>
          </p:cNvSpPr>
          <p:nvPr>
            <p:ph sz="quarter" idx="10"/>
          </p:nvPr>
        </p:nvSpPr>
        <p:spPr/>
        <p:txBody>
          <a:bodyPr/>
          <a:lstStyle/>
          <a:p>
            <a:r>
              <a:rPr lang="en-US" dirty="0"/>
              <a:t>Reflection: Do you think that the atmosphere will have </a:t>
            </a:r>
            <a:r>
              <a:rPr lang="en-US" dirty="0" smtClean="0"/>
              <a:t>different amounts </a:t>
            </a:r>
            <a:r>
              <a:rPr lang="en-US" dirty="0"/>
              <a:t>of oxygen and carbon dioxide in the future? Explain </a:t>
            </a:r>
            <a:r>
              <a:rPr lang="en-US" dirty="0" smtClean="0"/>
              <a:t>your reasoning</a:t>
            </a:r>
            <a:r>
              <a:rPr lang="en-US" dirty="0"/>
              <a:t>.</a:t>
            </a:r>
            <a:endParaRPr lang="en-US" dirty="0"/>
          </a:p>
        </p:txBody>
      </p:sp>
    </p:spTree>
    <p:extLst>
      <p:ext uri="{BB962C8B-B14F-4D97-AF65-F5344CB8AC3E}">
        <p14:creationId xmlns:p14="http://schemas.microsoft.com/office/powerpoint/2010/main" val="39664902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Has the earth’s atmosphere always been the same as it is today?</a:t>
            </a:r>
          </a:p>
          <a:p>
            <a:endParaRPr lang="en-US" dirty="0"/>
          </a:p>
        </p:txBody>
      </p:sp>
      <p:pic>
        <p:nvPicPr>
          <p:cNvPr id="2" name="Picture 1"/>
          <p:cNvPicPr>
            <a:picLocks noChangeAspect="1"/>
          </p:cNvPicPr>
          <p:nvPr/>
        </p:nvPicPr>
        <p:blipFill>
          <a:blip r:embed="rId2"/>
          <a:stretch>
            <a:fillRect/>
          </a:stretch>
        </p:blipFill>
        <p:spPr>
          <a:xfrm>
            <a:off x="2594427" y="3504217"/>
            <a:ext cx="3673929" cy="2928646"/>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A</a:t>
            </a:r>
            <a:r>
              <a:rPr lang="en-US" dirty="0" smtClean="0"/>
              <a:t>tmospheric scientist - </a:t>
            </a:r>
            <a:r>
              <a:rPr lang="en-US" dirty="0"/>
              <a:t>Scientist who studies the atmosphere.</a:t>
            </a:r>
            <a:endParaRPr lang="en-US" dirty="0"/>
          </a:p>
          <a:p>
            <a:endParaRPr lang="en-US" dirty="0" smtClean="0"/>
          </a:p>
          <a:p>
            <a:r>
              <a:rPr lang="en-US" dirty="0" smtClean="0"/>
              <a:t>Climatologist - </a:t>
            </a:r>
            <a:r>
              <a:rPr lang="en-US" dirty="0"/>
              <a:t>Scientist who studies the earth’s climates.</a:t>
            </a:r>
            <a:endParaRPr lang="en-US" dirty="0"/>
          </a:p>
          <a:p>
            <a:endParaRPr lang="en-US" dirty="0" smtClean="0"/>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pPr>
              <a:spcBef>
                <a:spcPts val="0"/>
              </a:spcBef>
            </a:pPr>
            <a:r>
              <a:rPr lang="en-US" dirty="0" smtClean="0"/>
              <a:t>Organism - </a:t>
            </a:r>
            <a:r>
              <a:rPr lang="en-US" dirty="0"/>
              <a:t>A living thing, capable of independent </a:t>
            </a:r>
            <a:r>
              <a:rPr lang="en-US" dirty="0" smtClean="0"/>
              <a:t>existence and </a:t>
            </a:r>
            <a:r>
              <a:rPr lang="en-US" dirty="0"/>
              <a:t>characterized by organs or organ-like objects </a:t>
            </a:r>
            <a:r>
              <a:rPr lang="en-US" dirty="0" smtClean="0"/>
              <a:t>separate in </a:t>
            </a:r>
            <a:r>
              <a:rPr lang="en-US" dirty="0"/>
              <a:t>function, but mutually dependent. Plants, animals</a:t>
            </a:r>
            <a:r>
              <a:rPr lang="en-US" dirty="0" smtClean="0"/>
              <a:t>, bacteria</a:t>
            </a:r>
            <a:r>
              <a:rPr lang="en-US" dirty="0"/>
              <a:t>, and fungi are examples of organisms.</a:t>
            </a:r>
            <a:endParaRPr lang="en-US" dirty="0"/>
          </a:p>
        </p:txBody>
      </p:sp>
    </p:spTree>
    <p:extLst>
      <p:ext uri="{BB962C8B-B14F-4D97-AF65-F5344CB8AC3E}">
        <p14:creationId xmlns:p14="http://schemas.microsoft.com/office/powerpoint/2010/main" val="629039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7214707" cy="4276725"/>
          </a:xfrm>
        </p:spPr>
        <p:txBody>
          <a:bodyPr/>
          <a:lstStyle/>
          <a:p>
            <a:r>
              <a:rPr lang="en-US" dirty="0"/>
              <a:t>atmospheric scientist</a:t>
            </a:r>
          </a:p>
          <a:p>
            <a:r>
              <a:rPr lang="en-US" dirty="0"/>
              <a:t>climatologist</a:t>
            </a:r>
          </a:p>
          <a:p>
            <a:r>
              <a:rPr lang="en-US" dirty="0"/>
              <a:t>organism</a:t>
            </a:r>
            <a:endParaRPr lang="en-US" dirty="0"/>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2" name="Picture 1"/>
          <p:cNvPicPr>
            <a:picLocks noChangeAspect="1"/>
          </p:cNvPicPr>
          <p:nvPr/>
        </p:nvPicPr>
        <p:blipFill>
          <a:blip r:embed="rId2"/>
          <a:stretch>
            <a:fillRect/>
          </a:stretch>
        </p:blipFill>
        <p:spPr>
          <a:xfrm>
            <a:off x="2349500" y="3158671"/>
            <a:ext cx="4445000" cy="2959100"/>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Has the earth’s atmosphere always been the same as it is today?</a:t>
            </a:r>
            <a:endParaRPr lang="en-US" dirty="0"/>
          </a:p>
        </p:txBody>
      </p:sp>
      <p:pic>
        <p:nvPicPr>
          <p:cNvPr id="2" name="Picture 1"/>
          <p:cNvPicPr>
            <a:picLocks noChangeAspect="1"/>
          </p:cNvPicPr>
          <p:nvPr/>
        </p:nvPicPr>
        <p:blipFill>
          <a:blip r:embed="rId2"/>
          <a:stretch>
            <a:fillRect/>
          </a:stretch>
        </p:blipFill>
        <p:spPr>
          <a:xfrm>
            <a:off x="2349500" y="3575957"/>
            <a:ext cx="4445000" cy="2959100"/>
          </a:xfrm>
          <a:prstGeom prst="rect">
            <a:avLst/>
          </a:prstGeom>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a:t>
            </a:r>
            <a:r>
              <a:rPr lang="en-US" dirty="0" smtClean="0"/>
              <a:t>e the procedure and record your data</a:t>
            </a:r>
            <a:endParaRPr lang="en-US" dirty="0"/>
          </a:p>
        </p:txBody>
      </p:sp>
      <p:pic>
        <p:nvPicPr>
          <p:cNvPr id="2" name="Picture 1"/>
          <p:cNvPicPr>
            <a:picLocks noChangeAspect="1"/>
          </p:cNvPicPr>
          <p:nvPr/>
        </p:nvPicPr>
        <p:blipFill>
          <a:blip r:embed="rId2"/>
          <a:stretch>
            <a:fillRect/>
          </a:stretch>
        </p:blipFill>
        <p:spPr>
          <a:xfrm>
            <a:off x="2013857" y="2933582"/>
            <a:ext cx="4938485" cy="3632318"/>
          </a:xfrm>
          <a:prstGeom prst="rect">
            <a:avLst/>
          </a:prstGeom>
        </p:spPr>
      </p:pic>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Has the earth’s atmosphere always been the same as it is today?</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Share your thoughts with the class.</a:t>
            </a:r>
            <a:endParaRPr lang="en-US" dirty="0"/>
          </a:p>
        </p:txBody>
      </p:sp>
    </p:spTree>
    <p:extLst>
      <p:ext uri="{BB962C8B-B14F-4D97-AF65-F5344CB8AC3E}">
        <p14:creationId xmlns:p14="http://schemas.microsoft.com/office/powerpoint/2010/main" val="1253126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Composition of earth’s atmosphere</a:t>
            </a:r>
            <a:endParaRPr lang="en-US" dirty="0"/>
          </a:p>
        </p:txBody>
      </p:sp>
      <p:pic>
        <p:nvPicPr>
          <p:cNvPr id="4" name="Picture 3"/>
          <p:cNvPicPr>
            <a:picLocks noChangeAspect="1"/>
          </p:cNvPicPr>
          <p:nvPr/>
        </p:nvPicPr>
        <p:blipFill>
          <a:blip r:embed="rId2"/>
          <a:stretch>
            <a:fillRect/>
          </a:stretch>
        </p:blipFill>
        <p:spPr>
          <a:xfrm>
            <a:off x="3628571" y="2914353"/>
            <a:ext cx="2135871" cy="3945552"/>
          </a:xfrm>
          <a:prstGeom prst="rect">
            <a:avLst/>
          </a:prstGeom>
        </p:spPr>
      </p:pic>
    </p:spTree>
    <p:extLst>
      <p:ext uri="{BB962C8B-B14F-4D97-AF65-F5344CB8AC3E}">
        <p14:creationId xmlns:p14="http://schemas.microsoft.com/office/powerpoint/2010/main" val="3190459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What are some of the major trends you observed from the atmosphere cards?</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Share your thoughts with the class.</a:t>
            </a:r>
            <a:endParaRPr lang="en-US" dirty="0"/>
          </a:p>
        </p:txBody>
      </p:sp>
    </p:spTree>
    <p:extLst>
      <p:ext uri="{BB962C8B-B14F-4D97-AF65-F5344CB8AC3E}">
        <p14:creationId xmlns:p14="http://schemas.microsoft.com/office/powerpoint/2010/main" val="2758174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17017</TotalTime>
  <Words>223</Words>
  <Application>Microsoft Macintosh PowerPoint</Application>
  <PresentationFormat>On-screen Show (4:3)</PresentationFormat>
  <Paragraphs>29</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595</cp:revision>
  <dcterms:created xsi:type="dcterms:W3CDTF">2013-12-03T01:41:17Z</dcterms:created>
  <dcterms:modified xsi:type="dcterms:W3CDTF">2014-12-08T10:29:03Z</dcterms:modified>
</cp:coreProperties>
</file>