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97720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31431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14350" y="6555990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22209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66160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42900" y="1930401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838C26-B3B9-4EA2-B0CA-534E547812E8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DD43698-9621-4E73-887E-A3DD2E306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2209800"/>
            <a:ext cx="6248400" cy="19812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22860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4343400"/>
            <a:ext cx="6248400" cy="19812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44196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6477000"/>
            <a:ext cx="6248400" cy="2286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6553200"/>
            <a:ext cx="609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228600"/>
            <a:ext cx="6248400" cy="16764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228600"/>
            <a:ext cx="617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bg1"/>
                </a:solidFill>
                <a:latin typeface="Arial Black" pitchFamily="34" charset="0"/>
              </a:rPr>
              <a:t>SEP S.1A.7 Construct and analyze scientific arguments to support claims, explanations, or designs using evidence</a:t>
            </a:r>
          </a:p>
          <a:p>
            <a:r>
              <a:rPr lang="en-US" sz="1400" b="1" i="1" dirty="0" smtClean="0">
                <a:solidFill>
                  <a:schemeClr val="bg1"/>
                </a:solidFill>
                <a:latin typeface="Arial Black" pitchFamily="34" charset="0"/>
              </a:rPr>
              <a:t>from observations, data, or informational texts.</a:t>
            </a:r>
            <a:endParaRPr lang="en-US" sz="1400" b="1" i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9144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SCIENTIFIC ARGUMENT:</a:t>
            </a:r>
            <a:endParaRPr lang="en-US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2209800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MY CLAIM /EXPLANATION/OR DESIGN:</a:t>
            </a:r>
            <a:endParaRPr lang="en-US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343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MY EVIDENCE-TO SUPPORT MY CLAIM: </a:t>
            </a:r>
            <a:br>
              <a:rPr lang="en-US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en-US" sz="1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6553200"/>
            <a:ext cx="647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MY REASONING-EXPLAIN BASED ON MY EVIDENCE:</a:t>
            </a:r>
            <a:endParaRPr lang="en-US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9" name="Picture 18" descr="science jour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12815">
            <a:off x="5841008" y="554138"/>
            <a:ext cx="886965" cy="1109439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81000" y="4648200"/>
            <a:ext cx="5791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(Observations, data, or informational texts)</a:t>
            </a:r>
            <a:endParaRPr lang="en-US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" y="1143000"/>
            <a:ext cx="5486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Make a claim about </a:t>
            </a:r>
            <a:r>
              <a:rPr lang="en-US" sz="1400" b="1" dirty="0" smtClean="0">
                <a:solidFill>
                  <a:schemeClr val="bg1"/>
                </a:solidFill>
              </a:rPr>
              <a:t>human </a:t>
            </a:r>
            <a:r>
              <a:rPr lang="en-US" sz="1400" b="1" dirty="0">
                <a:solidFill>
                  <a:schemeClr val="bg1"/>
                </a:solidFill>
              </a:rPr>
              <a:t>i</a:t>
            </a:r>
            <a:r>
              <a:rPr lang="en-US" sz="1400" b="1" dirty="0" smtClean="0">
                <a:solidFill>
                  <a:schemeClr val="bg1"/>
                </a:solidFill>
              </a:rPr>
              <a:t>mpact </a:t>
            </a:r>
            <a:r>
              <a:rPr lang="en-US" sz="1400" b="1" dirty="0">
                <a:solidFill>
                  <a:schemeClr val="bg1"/>
                </a:solidFill>
              </a:rPr>
              <a:t>on the </a:t>
            </a:r>
            <a:r>
              <a:rPr lang="en-US" sz="1400" b="1" dirty="0" smtClean="0">
                <a:solidFill>
                  <a:schemeClr val="bg1"/>
                </a:solidFill>
              </a:rPr>
              <a:t>atmosphere and </a:t>
            </a:r>
            <a:r>
              <a:rPr lang="en-US" sz="1400" b="1" dirty="0">
                <a:solidFill>
                  <a:schemeClr val="bg1"/>
                </a:solidFill>
              </a:rPr>
              <a:t>support your idea. Have evidence to back it up. Explain how the evidence proves your claim</a:t>
            </a:r>
            <a:r>
              <a:rPr lang="en-US" sz="1400" b="1" dirty="0" smtClean="0">
                <a:solidFill>
                  <a:schemeClr val="bg1"/>
                </a:solidFill>
              </a:rPr>
              <a:t>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2996</TotalTime>
  <Words>89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DeCanio-Massey</dc:creator>
  <cp:lastModifiedBy>Mary DeCanio-Massey</cp:lastModifiedBy>
  <cp:revision>7</cp:revision>
  <dcterms:created xsi:type="dcterms:W3CDTF">2016-08-08T21:51:47Z</dcterms:created>
  <dcterms:modified xsi:type="dcterms:W3CDTF">2016-10-08T04:46:52Z</dcterms:modified>
</cp:coreProperties>
</file>